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media/image3.jpg" ContentType="image/jpg"/>
  <Override PartName="/ppt/media/image5.jpg" ContentType="image/jpg"/>
  <Override PartName="/ppt/media/image7.jpg" ContentType="image/jpg"/>
  <Override PartName="/ppt/media/image8.jpg" ContentType="image/jpg"/>
  <Override PartName="/ppt/media/image9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4" r:id="rId1"/>
  </p:sldMasterIdLst>
  <p:sldIdLst>
    <p:sldId id="256" r:id="rId2"/>
    <p:sldId id="269" r:id="rId3"/>
    <p:sldId id="257" r:id="rId4"/>
    <p:sldId id="258" r:id="rId5"/>
    <p:sldId id="270" r:id="rId6"/>
    <p:sldId id="272" r:id="rId7"/>
    <p:sldId id="259" r:id="rId8"/>
    <p:sldId id="271" r:id="rId9"/>
    <p:sldId id="260" r:id="rId10"/>
    <p:sldId id="262" r:id="rId11"/>
    <p:sldId id="261" r:id="rId12"/>
    <p:sldId id="263" r:id="rId13"/>
    <p:sldId id="264" r:id="rId14"/>
    <p:sldId id="265" r:id="rId15"/>
    <p:sldId id="266" r:id="rId16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676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50" autoAdjust="0"/>
  </p:normalViewPr>
  <p:slideViewPr>
    <p:cSldViewPr snapToGrid="0">
      <p:cViewPr varScale="1">
        <p:scale>
          <a:sx n="41" d="100"/>
          <a:sy n="41" d="100"/>
        </p:scale>
        <p:origin x="2316" y="28"/>
      </p:cViewPr>
      <p:guideLst>
        <p:guide orient="horz" pos="6766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7240" y="1426310"/>
            <a:ext cx="4213886" cy="4518100"/>
          </a:xfrm>
        </p:spPr>
        <p:txBody>
          <a:bodyPr bIns="0" anchor="b">
            <a:normAutofit/>
          </a:bodyPr>
          <a:lstStyle>
            <a:lvl1pPr algn="l"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97240" y="6277699"/>
            <a:ext cx="4213886" cy="1737993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200" b="0" cap="all" baseline="0">
                <a:solidFill>
                  <a:schemeClr val="tx1"/>
                </a:solidFill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97239" y="585437"/>
            <a:ext cx="2314719" cy="54969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6028" y="1420396"/>
            <a:ext cx="601504" cy="895250"/>
          </a:xfrm>
        </p:spPr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797240" y="6272964"/>
            <a:ext cx="421388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829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/>
          <p:cNvCxnSpPr/>
          <p:nvPr/>
        </p:nvCxnSpPr>
        <p:spPr>
          <a:xfrm>
            <a:off x="1082619" y="3283712"/>
            <a:ext cx="492850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48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88522" y="1420399"/>
            <a:ext cx="827270" cy="828424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2619" y="1420399"/>
            <a:ext cx="3975821" cy="828424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5188521" y="1420399"/>
            <a:ext cx="0" cy="828424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7958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082619" y="3283712"/>
            <a:ext cx="492850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8613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2618" y="3122009"/>
            <a:ext cx="4212752" cy="335635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2619" y="6766571"/>
            <a:ext cx="4212752" cy="1800763"/>
          </a:xfrm>
        </p:spPr>
        <p:txBody>
          <a:bodyPr tIns="91440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82618" y="6764418"/>
            <a:ext cx="421275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927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2619" y="1430916"/>
            <a:ext cx="4928507" cy="1883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2618" y="3580331"/>
            <a:ext cx="2344403" cy="61112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66887" y="3580332"/>
            <a:ext cx="2344239" cy="6111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082619" y="3283712"/>
            <a:ext cx="492850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4572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1082619" y="3283712"/>
            <a:ext cx="492850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2618" y="1429626"/>
            <a:ext cx="4928508" cy="18779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2618" y="3590312"/>
            <a:ext cx="2344325" cy="1425676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618" y="5020925"/>
            <a:ext cx="2344325" cy="4701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66887" y="3596453"/>
            <a:ext cx="2344239" cy="1426199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66887" y="5015985"/>
            <a:ext cx="2344239" cy="46886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9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>
          <a:xfrm>
            <a:off x="1082619" y="3283712"/>
            <a:ext cx="492850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70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890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9281" y="1420397"/>
            <a:ext cx="1819463" cy="3994875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9992" y="1420398"/>
            <a:ext cx="2871134" cy="8282357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9282" y="5698653"/>
            <a:ext cx="1820527" cy="3996766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081311" y="5698651"/>
            <a:ext cx="181745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412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747376" y="857194"/>
            <a:ext cx="2633540" cy="9153957"/>
            <a:chOff x="6852919" y="583365"/>
            <a:chExt cx="4681849" cy="5181928"/>
          </a:xfrm>
        </p:grpSpPr>
        <p:sp>
          <p:nvSpPr>
            <p:cNvPr id="14" name="Rectangle 13"/>
            <p:cNvSpPr/>
            <p:nvPr/>
          </p:nvSpPr>
          <p:spPr>
            <a:xfrm>
              <a:off x="6852919" y="583365"/>
              <a:ext cx="4681849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7273787" y="915806"/>
              <a:ext cx="3844017" cy="4507918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112" y="2008023"/>
            <a:ext cx="2433701" cy="3254372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30096" y="1995633"/>
            <a:ext cx="1676249" cy="6873470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2619" y="5592875"/>
            <a:ext cx="2430215" cy="3562208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77498" y="9724191"/>
            <a:ext cx="2439315" cy="569108"/>
          </a:xfrm>
        </p:spPr>
        <p:txBody>
          <a:bodyPr/>
          <a:lstStyle>
            <a:lvl1pPr algn="l">
              <a:defRPr/>
            </a:lvl1pPr>
          </a:lstStyle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78148" y="566474"/>
            <a:ext cx="2438665" cy="570544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080961" y="5588631"/>
            <a:ext cx="24315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762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3583527"/>
            <a:ext cx="6858000" cy="725248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t="1538" r="12500" b="-1538"/>
          <a:stretch/>
        </p:blipFill>
        <p:spPr>
          <a:xfrm>
            <a:off x="-1" y="10836006"/>
            <a:ext cx="6858001" cy="1377292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0" y="10846448"/>
            <a:ext cx="6858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2619" y="1430259"/>
            <a:ext cx="4928507" cy="18653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2619" y="3583526"/>
            <a:ext cx="4928507" cy="6134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34907" y="587325"/>
            <a:ext cx="1776219" cy="549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91109-F4F8-4597-962C-A4F4B7960636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2618" y="585437"/>
            <a:ext cx="3025503" cy="549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5794" y="1420396"/>
            <a:ext cx="596810" cy="89525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1"/>
                </a:solidFill>
              </a:defRPr>
            </a:lvl1pPr>
          </a:lstStyle>
          <a:p>
            <a:fld id="{7C7FAD9F-AEE9-406E-B720-57D2B9DB2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515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51435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51435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3DE3-5FF9-2EE9-9375-1983E6967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5843" y="4252721"/>
            <a:ext cx="4806314" cy="1023177"/>
          </a:xfrm>
        </p:spPr>
        <p:txBody>
          <a:bodyPr>
            <a:normAutofit/>
          </a:bodyPr>
          <a:lstStyle/>
          <a:p>
            <a:r>
              <a:rPr lang="en-IN" sz="2475" b="1" i="1" dirty="0">
                <a:solidFill>
                  <a:schemeClr val="accent2">
                    <a:lumMod val="75000"/>
                  </a:schemeClr>
                </a:solidFill>
              </a:rPr>
              <a:t>Biological   classification </a:t>
            </a:r>
            <a:br>
              <a:rPr lang="en-IN" sz="2475" b="1" i="1" dirty="0">
                <a:solidFill>
                  <a:schemeClr val="accent2">
                    <a:lumMod val="75000"/>
                  </a:schemeClr>
                </a:solidFill>
              </a:rPr>
            </a:br>
            <a:endParaRPr lang="en-IN" sz="2475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796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1486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40B8E7C0-2BE4-A3D5-DD8A-AD921DC5B81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529390" y="597881"/>
            <a:ext cx="7556499" cy="997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25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C5761810-CE35-82B7-CE9C-FC331DDCDF1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962526" y="0"/>
            <a:ext cx="8426449" cy="113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280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4498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0672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78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2276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FFF97DCA-2604-6B11-A0FF-609D5533D5C1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1283369" y="0"/>
            <a:ext cx="9288379" cy="1074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68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6C37EB80-2183-3792-5157-99F69AA1833A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1395663" y="-224588"/>
            <a:ext cx="9127958" cy="1089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18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E3F5F5-7716-CCA3-90FD-0D3FEBFB6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876800" y="216954"/>
            <a:ext cx="17259723" cy="1029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697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9529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AEA71782-7CDA-74B9-211C-E525543AE23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349250" y="299799"/>
            <a:ext cx="7556500" cy="1015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319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spirilla and spirilla&#10;&#10;Description automatically generated">
            <a:extLst>
              <a:ext uri="{FF2B5EF4-FFF2-40B4-BE49-F238E27FC236}">
                <a16:creationId xmlns:a16="http://schemas.microsoft.com/office/drawing/2014/main" id="{505D31EC-051C-AF75-8E1D-D8DF10ED9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66021" y="1475875"/>
            <a:ext cx="21323376" cy="872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775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2770868A-9F87-1CC0-1085-A42934C90444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4122821" y="144379"/>
            <a:ext cx="14101010" cy="1097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2558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48</TotalTime>
  <Words>3</Words>
  <Application>Microsoft Office PowerPoint</Application>
  <PresentationFormat>Widescreen</PresentationFormat>
  <Paragraphs>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Gill Sans MT</vt:lpstr>
      <vt:lpstr>Gallery</vt:lpstr>
      <vt:lpstr>Biological   classification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Sexual   reproduction  in  flowering   plants</dc:title>
  <dc:creator>Nayak, Premprakash</dc:creator>
  <cp:lastModifiedBy>Nayak, Premprakash</cp:lastModifiedBy>
  <cp:revision>13</cp:revision>
  <dcterms:created xsi:type="dcterms:W3CDTF">2024-03-20T06:50:06Z</dcterms:created>
  <dcterms:modified xsi:type="dcterms:W3CDTF">2024-03-21T10:11:37Z</dcterms:modified>
</cp:coreProperties>
</file>

<file path=docProps/thumbnail.jpeg>
</file>